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8C89-CF07-4F69-AA90-20C3FFD17220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CBA3-80C7-4AA7-B6A6-548544CB737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8C89-CF07-4F69-AA90-20C3FFD17220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CBA3-80C7-4AA7-B6A6-548544CB737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8C89-CF07-4F69-AA90-20C3FFD17220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CBA3-80C7-4AA7-B6A6-548544CB737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8C89-CF07-4F69-AA90-20C3FFD17220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CBA3-80C7-4AA7-B6A6-548544CB737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8C89-CF07-4F69-AA90-20C3FFD17220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CBA3-80C7-4AA7-B6A6-548544CB737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8C89-CF07-4F69-AA90-20C3FFD17220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CBA3-80C7-4AA7-B6A6-548544CB737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8C89-CF07-4F69-AA90-20C3FFD17220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CBA3-80C7-4AA7-B6A6-548544CB737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8C89-CF07-4F69-AA90-20C3FFD17220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CBA3-80C7-4AA7-B6A6-548544CB737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8C89-CF07-4F69-AA90-20C3FFD17220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CBA3-80C7-4AA7-B6A6-548544CB737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8C89-CF07-4F69-AA90-20C3FFD17220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CBA3-80C7-4AA7-B6A6-548544CB737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8C89-CF07-4F69-AA90-20C3FFD17220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0CBA3-80C7-4AA7-B6A6-548544CB737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08C89-CF07-4F69-AA90-20C3FFD17220}" type="datetimeFigureOut">
              <a:rPr lang="it-IT" smtClean="0"/>
              <a:t>27/11/2012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0CBA3-80C7-4AA7-B6A6-548544CB737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39552" y="2636912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10 promotori: deposito quesito</a:t>
            </a:r>
            <a:endParaRPr lang="it-IT" dirty="0"/>
          </a:p>
        </p:txBody>
      </p:sp>
      <p:sp>
        <p:nvSpPr>
          <p:cNvPr id="5" name="Ovale 4"/>
          <p:cNvSpPr/>
          <p:nvPr/>
        </p:nvSpPr>
        <p:spPr>
          <a:xfrm>
            <a:off x="2267744" y="2492896"/>
            <a:ext cx="1512168" cy="151216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Raccolta 500.000 firme in 3 mesi</a:t>
            </a:r>
            <a:endParaRPr lang="it-IT" dirty="0"/>
          </a:p>
        </p:txBody>
      </p:sp>
      <p:sp>
        <p:nvSpPr>
          <p:cNvPr id="7" name="Ovale 6"/>
          <p:cNvSpPr/>
          <p:nvPr/>
        </p:nvSpPr>
        <p:spPr>
          <a:xfrm>
            <a:off x="3995936" y="2564904"/>
            <a:ext cx="1584176" cy="151216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Deposito firme entro 30.9 </a:t>
            </a:r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5652120" y="2564904"/>
            <a:ext cx="1512168" cy="144016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Ordinanza </a:t>
            </a:r>
            <a:r>
              <a:rPr lang="it-IT" dirty="0" err="1" smtClean="0"/>
              <a:t>Uff.Cass.</a:t>
            </a:r>
            <a:r>
              <a:rPr lang="it-IT" dirty="0" smtClean="0"/>
              <a:t> entro 15.12</a:t>
            </a:r>
            <a:endParaRPr lang="it-IT" dirty="0"/>
          </a:p>
        </p:txBody>
      </p:sp>
      <p:sp>
        <p:nvSpPr>
          <p:cNvPr id="9" name="Ovale 8"/>
          <p:cNvSpPr/>
          <p:nvPr/>
        </p:nvSpPr>
        <p:spPr>
          <a:xfrm>
            <a:off x="7380312" y="2564904"/>
            <a:ext cx="1512168" cy="14401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Sentenza Corte entro 10.2</a:t>
            </a:r>
            <a:endParaRPr lang="it-IT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2123728" y="4653136"/>
            <a:ext cx="3528392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Si vota tra il 15 aprile e il 15 giugno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475656" y="476672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via crucis del referendum</a:t>
            </a:r>
            <a:endParaRPr lang="it-IT" sz="2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Connettore 2 12"/>
          <p:cNvCxnSpPr/>
          <p:nvPr/>
        </p:nvCxnSpPr>
        <p:spPr>
          <a:xfrm>
            <a:off x="5868144" y="5229200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7092280" y="4725144"/>
            <a:ext cx="936104" cy="100811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dPR</a:t>
            </a:r>
            <a:endParaRPr lang="it-IT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40</Words>
  <Application>Microsoft Office PowerPoint</Application>
  <PresentationFormat>Presentazione su schermo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1</cp:revision>
  <dcterms:created xsi:type="dcterms:W3CDTF">2012-11-27T11:43:54Z</dcterms:created>
  <dcterms:modified xsi:type="dcterms:W3CDTF">2012-11-27T11:52:03Z</dcterms:modified>
</cp:coreProperties>
</file>